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6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2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A92D8-C6DF-709D-EED5-B007AFEEC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DBA14C-A35B-5AE0-8B97-94B195846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D96648-35CD-7A51-3C44-AB891CD5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2508AE-BB14-49C3-EEF5-C1A7B572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4BBD17-A251-F07C-4A97-6F5A9347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1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9A661-212B-556F-2F6B-A7BA14C7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1FA017-253F-8DA5-D7BC-D26795556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1A9D3-1C48-D04F-F2F5-88C4C109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BE8AA2-B0D5-0A00-F688-2076CB6A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A19A18-9E66-7328-1D47-D984A29C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2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A5E042-F92D-19EE-5EFE-181C1C17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2A2736-BEF7-C5E3-47A5-47C51CF54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D874FB-EB46-6BF9-8390-74B077A1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D941EA-6094-5D00-394E-72563D34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5E25F5-AA6C-2DB0-BD78-213F0EDB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ABB9D-89FE-0492-3D68-5B3C8875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8C08C-86B0-534A-96E8-B0391D31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E43EEE-4BB9-6929-47B4-C974EEB2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84E50-43AB-B551-0BBD-944195BF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F61B1-81E6-DDCA-833A-1018F4C3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21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AD774-6B06-5957-9026-D4F7EA8A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52895A-0B3C-EE52-4064-EEF3636B4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F6D54E-55F7-5F3B-0A99-D679C1D3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2CF856-4365-A30A-80D4-E24A2886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2236C-59FD-43DB-8217-19345470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4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D44D7-EC2E-8287-5625-42889C53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7EBB60-1B59-C8BC-8D90-3809A3F6F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BFFEA7-CBC6-B543-387D-863D18C0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BD39F5-193D-9E32-9D2F-77A8D907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2F6F9D-15DD-3BC4-2D43-079E7A9D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8D3B52-BB40-D5C4-B4D4-158736B0D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46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823B7-120C-BEF5-29F8-3D2D22F9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3E16D2-DEB4-B190-8D6D-0CE28C55D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81E23F-5FB1-0F95-9F96-42BB89458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723806-875C-C018-DEDA-A9DE1397D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4D93E7-E564-A535-9B2A-57A02C004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9E20C1-AD6F-48F0-2B7D-C58E7F76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9D8945-507F-A6F6-E90F-A8AFC1F94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3AA9E1-9BE3-0FA7-3AFB-DBF98D26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02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C52E8-8AB3-459E-4249-432BF2EB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3F9241-148D-147E-9D56-209ED5BE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3845F3-33F1-E7B5-7334-5294BA64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9C34A2-A122-1D86-6900-9E01960D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73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FFFFC1-5871-8863-C63C-A687F911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690F46-70C8-8ECC-5D62-B3010450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4416FB-90A5-9BC4-3482-2CE9CEF5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1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4BE37-167D-B6C7-9372-32E9AABD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118BF-E88A-3089-D5B0-7C240B2F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41DE31-805A-F7E8-A268-BE1EF4C49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809FB5-04F9-E3DF-911D-A5A3C8F1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07DC1B-8C7B-27B8-4948-FE50F349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C10EFA-5F0B-C3A1-E0F6-6417EDCD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39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1A467-5C2F-F970-70EA-7F6DD467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CE6DE1-DFF5-55E7-D990-9A62549DE6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499639-DDE8-D934-56A9-22DD43380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1EA9C9-CEA0-5424-5F3A-12CADBB6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3029E7-2F83-1AFA-00FB-CF18A1F3C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511531-0EA0-74D2-75D7-B2370965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1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FCA6D6-D49A-236F-A612-E16D18D4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189CA0-6434-FC05-2F80-B918E5DF0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9DD4A-2982-1302-202E-ECCE31CC6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6296D-8D2C-4F6D-A45D-5D4E21B6E87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1820DE-3590-A45A-338C-618E6F027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8590B-D922-3D6A-E1A6-1058AAC74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553F1-2574-4DA8-BF3C-5F9150BD5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86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C99FC2-F882-AC92-DBAD-2C95EB065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2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2DB7CC6-0D86-3B90-DE46-B46503CC3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0"/>
            <a:ext cx="12190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5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020804-C951-4E20-2C4D-E311C2863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0"/>
            <a:ext cx="12190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8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219161-CC91-64AB-CE35-F6E72AE7A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" y="0"/>
            <a:ext cx="12190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77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宽屏</PresentationFormat>
  <Paragraphs>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七分甜 布丁加然</dc:creator>
  <cp:lastModifiedBy>七分甜 布丁加然</cp:lastModifiedBy>
  <cp:revision>2</cp:revision>
  <dcterms:created xsi:type="dcterms:W3CDTF">2024-08-25T12:32:21Z</dcterms:created>
  <dcterms:modified xsi:type="dcterms:W3CDTF">2024-08-26T14:58:01Z</dcterms:modified>
</cp:coreProperties>
</file>